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286"/>
    <p:restoredTop sz="95755"/>
  </p:normalViewPr>
  <p:slideViewPr>
    <p:cSldViewPr snapToGrid="0" snapToObjects="1">
      <p:cViewPr varScale="1">
        <p:scale>
          <a:sx n="94" d="100"/>
          <a:sy n="94" d="100"/>
        </p:scale>
        <p:origin x="20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7DDB2-B06C-9B49-9790-5A95AF8A4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D09100-7D5A-AA46-9E8B-07F0EB982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3E85F-5213-2B4F-8207-B61B7AE07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9D01E-4E96-564A-9F80-3A145EA6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35BDE-089B-6249-9939-677624C61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4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072D9-3082-D244-A09A-1D2FE54BB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61D6D-095A-ED48-B1F1-BE6AB49D3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D60A1-6568-AA43-8209-5D37CCB5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9322D-C636-6745-8F71-C4D99043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2DCC4-F9D7-3245-B1D3-23792018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6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15B6-D0B2-4446-881E-AC5D90D7E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931E9-1FA9-1B40-B158-D70DAC0A7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C2466-9DE7-D640-B67A-CAB6D912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990A3-2821-144C-BDCA-0611D92C0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CD0C2-A563-FB46-BF22-F21A24F2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2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9FC76-77A2-F946-B5A7-EB999A2E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9978-3F2F-2F4C-A0F7-DE19FF436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532B17-399D-6841-996E-D5600AFD7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1E8AD-D56C-F14F-909F-8A96632BF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F37148-4BC7-5347-A404-325F3E3AE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AF408-FF73-4D4B-A08B-993BA2354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7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ABCFB-9316-AA43-BCDE-A28F6C962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6094C-ACAA-1740-85D6-C6E6A15A1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883E7-9D1E-8B49-8E3D-BDBF3F65D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86DE80-D93F-3948-97A4-0FC365AFC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338CB9-B076-864B-8C80-5A9874EC0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64C16E-7B26-2B49-BA9C-C1A5C0451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60B6DF-81CA-AD44-A9EF-8798D5CEF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F22606-1485-774C-84C1-E9D223885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EF42-9AAB-0744-B712-56F73F91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7FA07-E4CE-394D-9F25-092736742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D454A-136F-9E4C-88AB-8836FF164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06056-30B0-4B4C-B47B-D743AEC2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9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D0767B-F1FE-4C41-99A8-2C363B0EC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58389B-0507-B444-94CA-9E87688D5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A32B7-497B-AC40-B500-F7CC489B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60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7A660-5743-494E-B01D-00AA525D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EBC8-3640-3E48-BE36-F6378F03B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14E0B-B54A-1E43-A2DE-36E742F2B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9CB98-E62F-E44B-A493-6A011213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4FB48-4348-F947-9F8C-68204F700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E0D29-DD1A-644E-84B5-E5F3FC381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65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056B-962E-FF48-AD57-0D0EF8FD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9701B-D53E-164C-AD82-C3E74C44AA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10A19-8635-AF4B-AD7F-615CBC6ED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9FF038-4DF6-C24A-ADF2-002B7EE9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0E630-04C1-BC49-A226-87351E34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8305D-D619-E344-BD23-279E855E2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04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206-FDB7-BF48-93DA-0F18CA27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1F970-10EB-0043-8A45-104F13CCB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A9E12-9574-2A4B-8AA1-2AA91500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20BF9-1A0A-BF48-8CAE-0A5B1ECD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935CB-2C74-F545-AA4E-FFE557188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3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34B05-5D4A-0444-B5DD-6AE05D316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887E1A-9295-DD4D-91CE-60AA88E09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A3E3C-E1F4-4D4F-8FA9-923EB683D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91605-F636-7440-B3C5-2F16639A5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515EC-69F5-0246-9574-6A86DA6C1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03E839-23F1-F445-BCF8-B6212778C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81ED1-CE74-C346-AD11-982A0A173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8D795-81C0-C743-A265-0473F5EA5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B4ED9-7173-164C-86AF-1AC348EEF868}" type="datetimeFigureOut">
              <a:rPr lang="en-US" smtClean="0"/>
              <a:t>7/27/20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22643-F4BB-CD4A-A6D1-2A6C74FD4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DCF9B-378E-2744-92DE-12EAD0E51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2CC27-798B-254F-968C-9AB680F9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1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4812783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4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5C4F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61D3612-F383-4D4F-A2D1-BF7043033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4277356"/>
            <a:ext cx="9966960" cy="1560320"/>
          </a:xfrm>
        </p:spPr>
        <p:txBody>
          <a:bodyPr>
            <a:normAutofit/>
          </a:bodyPr>
          <a:lstStyle/>
          <a:p>
            <a:r>
              <a:rPr lang="en-US" sz="5800">
                <a:solidFill>
                  <a:srgbClr val="5C4F3E"/>
                </a:solidFill>
              </a:rPr>
              <a:t>ASL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65DC6-880F-1A47-8B7D-184DEBDDC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5799489"/>
            <a:ext cx="8767860" cy="44082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5C4F3E"/>
                </a:solidFill>
              </a:rPr>
              <a:t>2</a:t>
            </a:r>
            <a:r>
              <a:rPr lang="en-US" sz="3200" baseline="30000" dirty="0">
                <a:solidFill>
                  <a:srgbClr val="5C4F3E"/>
                </a:solidFill>
              </a:rPr>
              <a:t>ND</a:t>
            </a:r>
            <a:r>
              <a:rPr lang="en-US" sz="3200" dirty="0">
                <a:solidFill>
                  <a:srgbClr val="5C4F3E"/>
                </a:solidFill>
              </a:rPr>
              <a:t> Class</a:t>
            </a:r>
          </a:p>
        </p:txBody>
      </p:sp>
      <p:pic>
        <p:nvPicPr>
          <p:cNvPr id="1026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F9061B-9399-FC4A-93B5-A38640E05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" r="1" b="4244"/>
          <a:stretch/>
        </p:blipFill>
        <p:spPr bwMode="auto">
          <a:xfrm>
            <a:off x="243840" y="256540"/>
            <a:ext cx="11704320" cy="376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39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1CB1F-3996-5548-8A5D-9EF3B12F3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4971F6-860A-5C46-BFCD-65967E2B26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125" y="135264"/>
            <a:ext cx="8234339" cy="658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D5FAC2-BCEB-8A48-93A6-CE6CEB0F3C07}"/>
              </a:ext>
            </a:extLst>
          </p:cNvPr>
          <p:cNvSpPr txBox="1"/>
          <p:nvPr/>
        </p:nvSpPr>
        <p:spPr>
          <a:xfrm>
            <a:off x="657295" y="1690688"/>
            <a:ext cx="3197735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Questions?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>
                <a:hlinkClick r:id="rId3"/>
              </a:rPr>
              <a:t>Video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ABC’S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# 0-10</a:t>
            </a:r>
          </a:p>
          <a:p>
            <a:endParaRPr lang="en-US" sz="3600" dirty="0"/>
          </a:p>
          <a:p>
            <a:r>
              <a:rPr lang="en-US" sz="3600" dirty="0"/>
              <a:t>Spell your name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38113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6952-AC91-9D41-91BF-FFDD671D3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AA95C-149C-884C-A444-3D181A356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B3EF9C0-4890-AD4E-A9C4-430D220E4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93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D4CE1-82CB-6E4F-BCB1-8A7AF3752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B5721-E353-FC46-BA41-DCBB778B5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Hello/Hi </a:t>
            </a:r>
            <a:br>
              <a:rPr lang="en-US" dirty="0"/>
            </a:br>
            <a:r>
              <a:rPr lang="en-US" dirty="0"/>
              <a:t>Bye</a:t>
            </a:r>
            <a:br>
              <a:rPr lang="en-US" dirty="0"/>
            </a:br>
            <a:r>
              <a:rPr lang="en-US" dirty="0"/>
              <a:t>What/Who/Where/When/How</a:t>
            </a:r>
            <a:br>
              <a:rPr lang="en-US" dirty="0"/>
            </a:br>
            <a:r>
              <a:rPr lang="en-US" dirty="0"/>
              <a:t>What’s your name </a:t>
            </a:r>
            <a:br>
              <a:rPr lang="en-US" dirty="0"/>
            </a:br>
            <a:r>
              <a:rPr lang="en-US" dirty="0"/>
              <a:t>My name is  </a:t>
            </a:r>
            <a:br>
              <a:rPr lang="en-US" dirty="0"/>
            </a:br>
            <a:r>
              <a:rPr lang="en-US" dirty="0"/>
              <a:t>Me-I</a:t>
            </a:r>
            <a:br>
              <a:rPr lang="en-US" dirty="0"/>
            </a:br>
            <a:r>
              <a:rPr lang="en-US" dirty="0"/>
              <a:t>You</a:t>
            </a:r>
            <a:br>
              <a:rPr lang="en-US" dirty="0"/>
            </a:br>
            <a:r>
              <a:rPr lang="en-US" dirty="0"/>
              <a:t>He/she/it </a:t>
            </a:r>
            <a:br>
              <a:rPr lang="en-US" dirty="0"/>
            </a:br>
            <a:r>
              <a:rPr lang="en-US" dirty="0"/>
              <a:t>Nice to-meet you</a:t>
            </a:r>
            <a:br>
              <a:rPr lang="en-US" dirty="0"/>
            </a:br>
            <a:r>
              <a:rPr lang="en-US" dirty="0"/>
              <a:t>See you Later </a:t>
            </a:r>
          </a:p>
        </p:txBody>
      </p:sp>
    </p:spTree>
    <p:extLst>
      <p:ext uri="{BB962C8B-B14F-4D97-AF65-F5344CB8AC3E}">
        <p14:creationId xmlns:p14="http://schemas.microsoft.com/office/powerpoint/2010/main" val="4216165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F895-2C09-3945-8BB0-1DDA1AEEC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Activity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3C450-49ED-F942-913D-55134D8FC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Asking for and Stating Name-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Sign:</a:t>
            </a:r>
            <a:br>
              <a:rPr lang="en-US" sz="3600" dirty="0"/>
            </a:br>
            <a:r>
              <a:rPr lang="en-US" sz="3600" dirty="0"/>
              <a:t>1) Hello </a:t>
            </a:r>
            <a:br>
              <a:rPr lang="en-US" sz="3600" dirty="0"/>
            </a:br>
            <a:r>
              <a:rPr lang="en-US" sz="3600" dirty="0"/>
              <a:t>2) Name you what? (What’s your name) OR Who you? 	(Who are you)</a:t>
            </a:r>
            <a:br>
              <a:rPr lang="en-US" sz="3600" dirty="0"/>
            </a:br>
            <a:r>
              <a:rPr lang="en-US" sz="3600" dirty="0"/>
              <a:t>3) My name (My name is)   </a:t>
            </a:r>
            <a:br>
              <a:rPr lang="en-US" sz="3600" dirty="0"/>
            </a:br>
            <a:r>
              <a:rPr lang="en-US" sz="3600" dirty="0"/>
              <a:t>4) Nice meet you (Nice to meet you)</a:t>
            </a:r>
          </a:p>
        </p:txBody>
      </p:sp>
    </p:spTree>
    <p:extLst>
      <p:ext uri="{BB962C8B-B14F-4D97-AF65-F5344CB8AC3E}">
        <p14:creationId xmlns:p14="http://schemas.microsoft.com/office/powerpoint/2010/main" val="5492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4A9EA-3FE7-0440-8FD5-AB797C27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Survival 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16A99-1A9E-CC42-8C06-163698AA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 numCol="2">
            <a:noAutofit/>
          </a:bodyPr>
          <a:lstStyle/>
          <a:p>
            <a:r>
              <a:rPr lang="en-US" sz="3200" dirty="0"/>
              <a:t>Call Interpreter </a:t>
            </a:r>
            <a:br>
              <a:rPr lang="en-US" sz="3200" dirty="0"/>
            </a:br>
            <a:r>
              <a:rPr lang="en-US" sz="3200" dirty="0"/>
              <a:t>Please/Sorry</a:t>
            </a:r>
            <a:br>
              <a:rPr lang="en-US" sz="3200" dirty="0"/>
            </a:br>
            <a:r>
              <a:rPr lang="en-US" sz="3200" dirty="0"/>
              <a:t>Wait please </a:t>
            </a:r>
            <a:br>
              <a:rPr lang="en-US" sz="3200" dirty="0"/>
            </a:br>
            <a:r>
              <a:rPr lang="en-US" sz="3200" dirty="0"/>
              <a:t>Again/Repeat</a:t>
            </a:r>
            <a:br>
              <a:rPr lang="en-US" sz="3200" dirty="0"/>
            </a:br>
            <a:r>
              <a:rPr lang="en-US" sz="3200" dirty="0"/>
              <a:t>Do you have any question?</a:t>
            </a:r>
            <a:br>
              <a:rPr lang="en-US" sz="3200" dirty="0"/>
            </a:br>
            <a:r>
              <a:rPr lang="en-US" sz="3200" dirty="0"/>
              <a:t>See you Later</a:t>
            </a:r>
            <a:br>
              <a:rPr lang="en-US" sz="3200" dirty="0"/>
            </a:br>
            <a:r>
              <a:rPr lang="en-US" sz="3200" dirty="0"/>
              <a:t>All Done/Finished</a:t>
            </a:r>
            <a:br>
              <a:rPr lang="en-US" sz="3200" dirty="0"/>
            </a:br>
            <a:r>
              <a:rPr lang="en-US" sz="3200" dirty="0"/>
              <a:t>Help</a:t>
            </a:r>
            <a:br>
              <a:rPr lang="en-US" sz="3200" dirty="0"/>
            </a:br>
            <a:r>
              <a:rPr lang="en-US" sz="3200" dirty="0"/>
              <a:t>Yes/No</a:t>
            </a:r>
            <a:br>
              <a:rPr lang="en-US" sz="3200" dirty="0"/>
            </a:br>
            <a:r>
              <a:rPr lang="en-US" sz="3200" dirty="0" err="1"/>
              <a:t>Dont</a:t>
            </a:r>
            <a:r>
              <a:rPr lang="en-US" sz="3200" dirty="0"/>
              <a:t> Understand </a:t>
            </a:r>
            <a:br>
              <a:rPr lang="en-US" sz="3200" dirty="0"/>
            </a:br>
            <a:r>
              <a:rPr lang="en-US" sz="3200" dirty="0"/>
              <a:t>Wrong/Right</a:t>
            </a:r>
            <a:br>
              <a:rPr lang="en-US" sz="3200" dirty="0"/>
            </a:br>
            <a:r>
              <a:rPr lang="en-US" sz="3200" dirty="0"/>
              <a:t>Know/</a:t>
            </a:r>
            <a:r>
              <a:rPr lang="en-US" sz="3200" dirty="0" err="1"/>
              <a:t>Dont</a:t>
            </a:r>
            <a:r>
              <a:rPr lang="en-US" sz="3200" dirty="0"/>
              <a:t> know</a:t>
            </a:r>
            <a:br>
              <a:rPr lang="en-US" sz="3200" dirty="0"/>
            </a:br>
            <a:r>
              <a:rPr lang="en-US" sz="3200" dirty="0"/>
              <a:t>Go ahead/Proceed</a:t>
            </a:r>
            <a:br>
              <a:rPr lang="en-US" sz="3200" dirty="0"/>
            </a:br>
            <a:r>
              <a:rPr lang="en-US" sz="3200" dirty="0"/>
              <a:t>Fine/Good/Bad</a:t>
            </a:r>
            <a:br>
              <a:rPr lang="en-US" sz="3200" dirty="0"/>
            </a:br>
            <a:r>
              <a:rPr lang="en-US" sz="3200" dirty="0"/>
              <a:t>Please go ahead</a:t>
            </a:r>
            <a:br>
              <a:rPr lang="en-US" sz="3200" dirty="0"/>
            </a:br>
            <a:r>
              <a:rPr lang="en-US" sz="3200" dirty="0"/>
              <a:t>Sign Slow Please </a:t>
            </a:r>
            <a:br>
              <a:rPr lang="en-US" sz="3200" dirty="0"/>
            </a:br>
            <a:r>
              <a:rPr lang="en-US" sz="3200" dirty="0"/>
              <a:t>Have a great day</a:t>
            </a:r>
            <a:br>
              <a:rPr lang="en-US" sz="3200" dirty="0"/>
            </a:br>
            <a:r>
              <a:rPr lang="en-US" sz="3200" dirty="0"/>
              <a:t>Thank you</a:t>
            </a:r>
            <a:br>
              <a:rPr lang="en-US" sz="3200" dirty="0"/>
            </a:br>
            <a:r>
              <a:rPr lang="en-US" sz="3200" dirty="0"/>
              <a:t>Welcome</a:t>
            </a:r>
            <a:br>
              <a:rPr lang="en-US" sz="3200" dirty="0"/>
            </a:br>
            <a:r>
              <a:rPr lang="en-US" sz="3200" dirty="0"/>
              <a:t>Bathroom</a:t>
            </a:r>
          </a:p>
        </p:txBody>
      </p:sp>
    </p:spTree>
    <p:extLst>
      <p:ext uri="{BB962C8B-B14F-4D97-AF65-F5344CB8AC3E}">
        <p14:creationId xmlns:p14="http://schemas.microsoft.com/office/powerpoint/2010/main" val="242544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4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5F4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207910-AA70-6E45-9DA8-36F75624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77356"/>
            <a:ext cx="9966960" cy="1560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800" dirty="0">
                <a:solidFill>
                  <a:srgbClr val="5F453E"/>
                </a:solidFill>
              </a:rPr>
              <a:t>Questions?</a:t>
            </a:r>
          </a:p>
        </p:txBody>
      </p:sp>
      <p:pic>
        <p:nvPicPr>
          <p:cNvPr id="4098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18F8840-6D24-434A-B614-D2F2AFEC61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" r="1" b="414"/>
          <a:stretch/>
        </p:blipFill>
        <p:spPr bwMode="auto">
          <a:xfrm>
            <a:off x="243840" y="1010101"/>
            <a:ext cx="11704320" cy="376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115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25</Words>
  <Application>Microsoft Macintosh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ASL </vt:lpstr>
      <vt:lpstr>Review:</vt:lpstr>
      <vt:lpstr>PowerPoint Presentation</vt:lpstr>
      <vt:lpstr>Review Vocabulary</vt:lpstr>
      <vt:lpstr>Group Activity </vt:lpstr>
      <vt:lpstr>Survival Signs</vt:lpstr>
      <vt:lpstr>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ASL </dc:title>
  <dc:creator>Nixo Lanning</dc:creator>
  <cp:lastModifiedBy>aocpvc@nmcourts.gov</cp:lastModifiedBy>
  <cp:revision>7</cp:revision>
  <dcterms:created xsi:type="dcterms:W3CDTF">2020-07-07T17:47:11Z</dcterms:created>
  <dcterms:modified xsi:type="dcterms:W3CDTF">2020-07-27T21:25:01Z</dcterms:modified>
</cp:coreProperties>
</file>